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5" d="100"/>
          <a:sy n="85" d="100"/>
        </p:scale>
        <p:origin x="-1380" y="-5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jZsq9SADdQk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VE" dirty="0" err="1" smtClean="0"/>
              <a:t>Freeciv</a:t>
            </a:r>
            <a:endParaRPr lang="es-VE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VE" dirty="0" smtClean="0"/>
              <a:t>Meyer Montagner</a:t>
            </a:r>
            <a:endParaRPr lang="es-VE" dirty="0"/>
          </a:p>
        </p:txBody>
      </p:sp>
    </p:spTree>
    <p:extLst>
      <p:ext uri="{BB962C8B-B14F-4D97-AF65-F5344CB8AC3E}">
        <p14:creationId xmlns:p14="http://schemas.microsoft.com/office/powerpoint/2010/main" val="2602549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err="1" smtClean="0"/>
              <a:t>Introduction</a:t>
            </a:r>
            <a:endParaRPr lang="es-VE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VE" dirty="0" smtClean="0"/>
              <a:t>Single and </a:t>
            </a:r>
            <a:r>
              <a:rPr lang="es-VE" dirty="0" err="1" smtClean="0"/>
              <a:t>multiplayer</a:t>
            </a:r>
            <a:r>
              <a:rPr lang="es-VE" dirty="0" smtClean="0"/>
              <a:t> </a:t>
            </a:r>
            <a:r>
              <a:rPr lang="es-VE" dirty="0" err="1" smtClean="0"/>
              <a:t>videogame</a:t>
            </a:r>
            <a:r>
              <a:rPr lang="es-VE" dirty="0" smtClean="0"/>
              <a:t> </a:t>
            </a:r>
          </a:p>
          <a:p>
            <a:pPr lvl="1"/>
            <a:r>
              <a:rPr lang="es-VE" dirty="0" err="1" smtClean="0"/>
              <a:t>Turn-based</a:t>
            </a:r>
            <a:r>
              <a:rPr lang="es-VE" dirty="0" smtClean="0"/>
              <a:t> </a:t>
            </a:r>
            <a:r>
              <a:rPr lang="es-VE" dirty="0" err="1" smtClean="0"/>
              <a:t>strategy</a:t>
            </a:r>
            <a:endParaRPr lang="es-VE" dirty="0" smtClean="0"/>
          </a:p>
          <a:p>
            <a:pPr lvl="1"/>
            <a:r>
              <a:rPr lang="es-VE" dirty="0" err="1" smtClean="0"/>
              <a:t>Inspired</a:t>
            </a:r>
            <a:r>
              <a:rPr lang="es-VE" dirty="0" smtClean="0"/>
              <a:t> </a:t>
            </a:r>
            <a:r>
              <a:rPr lang="es-VE" dirty="0" err="1" smtClean="0"/>
              <a:t>by</a:t>
            </a:r>
            <a:r>
              <a:rPr lang="es-VE" dirty="0" smtClean="0"/>
              <a:t> Sid </a:t>
            </a:r>
            <a:r>
              <a:rPr lang="es-VE" dirty="0" err="1" smtClean="0"/>
              <a:t>Meier’s</a:t>
            </a:r>
            <a:r>
              <a:rPr lang="es-VE" dirty="0" smtClean="0"/>
              <a:t> </a:t>
            </a:r>
            <a:r>
              <a:rPr lang="es-VE" dirty="0" err="1" smtClean="0"/>
              <a:t>Civilization</a:t>
            </a:r>
            <a:r>
              <a:rPr lang="es-VE" dirty="0" smtClean="0"/>
              <a:t>.</a:t>
            </a:r>
          </a:p>
          <a:p>
            <a:r>
              <a:rPr lang="es-VE" dirty="0" smtClean="0"/>
              <a:t>Desktop and Browser </a:t>
            </a:r>
            <a:r>
              <a:rPr lang="es-VE" dirty="0" err="1" smtClean="0"/>
              <a:t>versions</a:t>
            </a:r>
            <a:endParaRPr lang="es-VE" dirty="0" smtClean="0"/>
          </a:p>
          <a:p>
            <a:r>
              <a:rPr lang="es-VE" dirty="0" err="1" smtClean="0"/>
              <a:t>Initial</a:t>
            </a:r>
            <a:r>
              <a:rPr lang="es-VE" dirty="0" smtClean="0"/>
              <a:t> </a:t>
            </a:r>
            <a:r>
              <a:rPr lang="es-VE" dirty="0" err="1" smtClean="0"/>
              <a:t>release</a:t>
            </a:r>
            <a:r>
              <a:rPr lang="es-VE" dirty="0" smtClean="0"/>
              <a:t>: </a:t>
            </a:r>
            <a:r>
              <a:rPr lang="es-VE" dirty="0" err="1" smtClean="0"/>
              <a:t>January</a:t>
            </a:r>
            <a:r>
              <a:rPr lang="es-VE" dirty="0" smtClean="0"/>
              <a:t> 5th 1996</a:t>
            </a:r>
          </a:p>
          <a:p>
            <a:r>
              <a:rPr lang="es-VE" dirty="0" err="1" smtClean="0"/>
              <a:t>Stable</a:t>
            </a:r>
            <a:r>
              <a:rPr lang="es-VE" dirty="0" smtClean="0"/>
              <a:t> </a:t>
            </a:r>
            <a:r>
              <a:rPr lang="es-VE" dirty="0" err="1" smtClean="0"/>
              <a:t>release</a:t>
            </a:r>
            <a:r>
              <a:rPr lang="es-VE" dirty="0" smtClean="0"/>
              <a:t>: </a:t>
            </a:r>
            <a:r>
              <a:rPr lang="es-VE" dirty="0" err="1" smtClean="0"/>
              <a:t>July</a:t>
            </a:r>
            <a:r>
              <a:rPr lang="es-VE" dirty="0" smtClean="0"/>
              <a:t> 22th 2018</a:t>
            </a:r>
          </a:p>
          <a:p>
            <a:r>
              <a:rPr lang="es-VE" dirty="0" err="1" smtClean="0"/>
              <a:t>Copyleft</a:t>
            </a:r>
            <a:r>
              <a:rPr lang="es-VE" dirty="0" smtClean="0"/>
              <a:t> </a:t>
            </a:r>
            <a:r>
              <a:rPr lang="es-VE" dirty="0" err="1" smtClean="0"/>
              <a:t>licence</a:t>
            </a:r>
            <a:r>
              <a:rPr lang="es-VE" dirty="0" smtClean="0"/>
              <a:t>: GNU General </a:t>
            </a:r>
            <a:r>
              <a:rPr lang="es-VE" dirty="0" err="1" smtClean="0"/>
              <a:t>Public</a:t>
            </a:r>
            <a:r>
              <a:rPr lang="es-VE" dirty="0" smtClean="0"/>
              <a:t> </a:t>
            </a:r>
            <a:r>
              <a:rPr lang="es-VE" dirty="0" err="1" smtClean="0"/>
              <a:t>Licence</a:t>
            </a:r>
            <a:r>
              <a:rPr lang="es-VE" dirty="0" smtClean="0"/>
              <a:t> </a:t>
            </a:r>
            <a:r>
              <a:rPr lang="es-VE" dirty="0" err="1" smtClean="0"/>
              <a:t>Version</a:t>
            </a:r>
            <a:r>
              <a:rPr lang="es-VE" dirty="0" smtClean="0"/>
              <a:t> 2.</a:t>
            </a:r>
            <a:endParaRPr lang="es-VE" dirty="0"/>
          </a:p>
        </p:txBody>
      </p:sp>
    </p:spTree>
    <p:extLst>
      <p:ext uri="{BB962C8B-B14F-4D97-AF65-F5344CB8AC3E}">
        <p14:creationId xmlns:p14="http://schemas.microsoft.com/office/powerpoint/2010/main" val="1508496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89" y="620688"/>
            <a:ext cx="9064615" cy="50988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0872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Rectángulo"/>
          <p:cNvSpPr/>
          <p:nvPr/>
        </p:nvSpPr>
        <p:spPr>
          <a:xfrm>
            <a:off x="2051720" y="2708920"/>
            <a:ext cx="50405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VE" dirty="0">
                <a:hlinkClick r:id="rId2"/>
              </a:rPr>
              <a:t>https://</a:t>
            </a:r>
            <a:r>
              <a:rPr lang="es-VE" dirty="0" smtClean="0">
                <a:hlinkClick r:id="rId2"/>
              </a:rPr>
              <a:t>www.youtube.com/watch?v=jZsq9SADdQk</a:t>
            </a:r>
            <a:endParaRPr lang="es-VE" dirty="0" smtClean="0"/>
          </a:p>
          <a:p>
            <a:endParaRPr lang="es-VE" dirty="0"/>
          </a:p>
        </p:txBody>
      </p:sp>
    </p:spTree>
    <p:extLst>
      <p:ext uri="{BB962C8B-B14F-4D97-AF65-F5344CB8AC3E}">
        <p14:creationId xmlns:p14="http://schemas.microsoft.com/office/powerpoint/2010/main" val="1687568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err="1" smtClean="0"/>
              <a:t>Objectives</a:t>
            </a:r>
            <a:endParaRPr lang="es-VE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VE" dirty="0"/>
          </a:p>
        </p:txBody>
      </p:sp>
    </p:spTree>
    <p:extLst>
      <p:ext uri="{BB962C8B-B14F-4D97-AF65-F5344CB8AC3E}">
        <p14:creationId xmlns:p14="http://schemas.microsoft.com/office/powerpoint/2010/main" val="2205246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ici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cin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46</Words>
  <Application>Microsoft Office PowerPoint</Application>
  <PresentationFormat>Presentación en pantalla (4:3)</PresentationFormat>
  <Paragraphs>12</Paragraphs>
  <Slides>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6" baseType="lpstr">
      <vt:lpstr>Tema de Office</vt:lpstr>
      <vt:lpstr>Freeciv</vt:lpstr>
      <vt:lpstr>Introduction</vt:lpstr>
      <vt:lpstr>Presentación de PowerPoint</vt:lpstr>
      <vt:lpstr>Presentación de PowerPoint</vt:lpstr>
      <vt:lpstr>Objectives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Juegos opensource</dc:title>
  <dc:creator>Meyer Montagner</dc:creator>
  <cp:lastModifiedBy>Meyer Montagner</cp:lastModifiedBy>
  <cp:revision>4</cp:revision>
  <dcterms:created xsi:type="dcterms:W3CDTF">2018-12-10T14:50:12Z</dcterms:created>
  <dcterms:modified xsi:type="dcterms:W3CDTF">2018-12-11T19:33:43Z</dcterms:modified>
</cp:coreProperties>
</file>

<file path=docProps/thumbnail.jpeg>
</file>